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73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74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75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76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77" name="Phylogenetic Trees"/>
          <p:cNvSpPr txBox="1"/>
          <p:nvPr/>
        </p:nvSpPr>
        <p:spPr>
          <a:xfrm>
            <a:off x="4508502" y="3777795"/>
            <a:ext cx="15899190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Phylogenetic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on-Additive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Non-Additive Matrix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846" y="4452109"/>
            <a:ext cx="13320694" cy="496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istance Based Phyloge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 Based Phylogeny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3838" y="4511857"/>
            <a:ext cx="16285010" cy="6276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om Additive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Additive Matrix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4313" y="2874611"/>
            <a:ext cx="13254310" cy="6441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705" y="10091559"/>
            <a:ext cx="8380589" cy="1845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trate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Strategy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3250" y="2807029"/>
            <a:ext cx="7585907" cy="10316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trate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Strategy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8577" y="2847919"/>
            <a:ext cx="11313685" cy="1046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d Pandas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 Pandas Problem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5211" y="3303696"/>
            <a:ext cx="7190013" cy="488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8798" y="8342550"/>
            <a:ext cx="6702538" cy="4893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14991" y="8339479"/>
            <a:ext cx="7698899" cy="489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8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d Pan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 Pandas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4832" y="2826072"/>
            <a:ext cx="14523023" cy="10278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Burrows Wheeler Transform (BW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Burrows Wheeler Transform (BWT)</a:t>
            </a:r>
          </a:p>
        </p:txBody>
      </p:sp>
      <p:sp>
        <p:nvSpPr>
          <p:cNvPr id="188" name="babaabdad$"/>
          <p:cNvSpPr txBox="1"/>
          <p:nvPr/>
        </p:nvSpPr>
        <p:spPr>
          <a:xfrm>
            <a:off x="6158587" y="7477281"/>
            <a:ext cx="3950539" cy="97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600"/>
            </a:lvl1pPr>
          </a:lstStyle>
          <a:p>
            <a:pPr/>
            <a:r>
              <a:t>babaabdad$</a:t>
            </a:r>
          </a:p>
        </p:txBody>
      </p:sp>
      <p:sp>
        <p:nvSpPr>
          <p:cNvPr id="189" name="$babaabdad…"/>
          <p:cNvSpPr txBox="1"/>
          <p:nvPr/>
        </p:nvSpPr>
        <p:spPr>
          <a:xfrm>
            <a:off x="12746483" y="3911747"/>
            <a:ext cx="3950539" cy="863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600"/>
            </a:pPr>
            <a:r>
              <a:t>$babaabda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d</a:t>
            </a:r>
          </a:p>
          <a:p>
            <a:pPr>
              <a:defRPr sz="5600"/>
            </a:pPr>
            <a:r>
              <a:t>aabdad$ba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</a:t>
            </a:r>
          </a:p>
          <a:p>
            <a:pPr>
              <a:defRPr sz="5600"/>
            </a:pPr>
            <a:r>
              <a:t>abaabdad$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</a:t>
            </a:r>
          </a:p>
          <a:p>
            <a:pPr>
              <a:defRPr sz="5600"/>
            </a:pPr>
            <a:r>
              <a:t>abdad$bab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a</a:t>
            </a:r>
          </a:p>
          <a:p>
            <a:pPr>
              <a:defRPr sz="5600"/>
            </a:pPr>
            <a:r>
              <a:t>ad$babaab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d</a:t>
            </a:r>
          </a:p>
          <a:p>
            <a:pPr>
              <a:defRPr sz="5600"/>
            </a:pPr>
            <a:r>
              <a:t>baabdad$b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a</a:t>
            </a:r>
          </a:p>
          <a:p>
            <a:pPr>
              <a:defRPr sz="5600"/>
            </a:pPr>
            <a:r>
              <a:t>babaabdad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$</a:t>
            </a:r>
          </a:p>
          <a:p>
            <a:pPr>
              <a:defRPr sz="5600"/>
            </a:pPr>
            <a:r>
              <a:t>bdad$baba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a</a:t>
            </a:r>
          </a:p>
          <a:p>
            <a:pPr>
              <a:defRPr sz="5600"/>
            </a:pPr>
            <a:r>
              <a:t>d$babaabd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a</a:t>
            </a:r>
          </a:p>
          <a:p>
            <a:pPr>
              <a:defRPr sz="5600"/>
            </a:pPr>
            <a:r>
              <a:t>dad$babaa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</a:t>
            </a:r>
          </a:p>
        </p:txBody>
      </p:sp>
      <p:sp>
        <p:nvSpPr>
          <p:cNvPr id="190" name="Line"/>
          <p:cNvSpPr/>
          <p:nvPr/>
        </p:nvSpPr>
        <p:spPr>
          <a:xfrm>
            <a:off x="10491500" y="7941107"/>
            <a:ext cx="1773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9749" y="1923828"/>
            <a:ext cx="15056407" cy="1063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eighted 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Weighted Trees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590" y="2276649"/>
            <a:ext cx="15758581" cy="938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istance Based Tree Re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 Based Tree Reconstruction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486" y="3682157"/>
            <a:ext cx="10109716" cy="9566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istance Based Tree Re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 Based Tree Reconstruction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2720" y="4599738"/>
            <a:ext cx="15698560" cy="1294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9788" y="7061580"/>
            <a:ext cx="16125385" cy="1598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dditive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Additive Matrix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040" y="3254971"/>
            <a:ext cx="17497921" cy="8816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